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6" r:id="rId2"/>
    <p:sldId id="260" r:id="rId3"/>
    <p:sldId id="257" r:id="rId4"/>
    <p:sldId id="258" r:id="rId5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F9FAB1-8306-4E49-B762-8034FDEC02D2}" v="155" dt="2025-02-05T10:37:49.2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 varScale="1">
        <p:scale>
          <a:sx n="96" d="100"/>
          <a:sy n="96" d="100"/>
        </p:scale>
        <p:origin x="9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3" d="100"/>
          <a:sy n="73" d="100"/>
        </p:scale>
        <p:origin x="4134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1B797B5F-0BDE-4B0C-BBCE-9ABDDAB941B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E9AAD13-3DB6-42C7-B1B0-09F24B96E76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2E79FE-5757-4924-B140-98A676F3C2A6}" type="datetimeFigureOut">
              <a:rPr lang="pt-PT" smtClean="0"/>
              <a:t>05/02/2025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7A4B0736-CC0D-41A6-896A-1B8AC19E3A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4D66D5F1-D647-4296-A2E5-9440B0D4E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E60DEE-5C9F-4777-9B76-8CD73817070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57669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B159A8-FB93-4ADD-A356-D7A4E2B9A8F6}" type="datetimeFigureOut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noProof="0"/>
              <a:t>Clique para editar os Estilos de título do modelo global</a:t>
            </a:r>
          </a:p>
          <a:p>
            <a:pPr lvl="1"/>
            <a:r>
              <a:rPr lang="pt-PT" noProof="0"/>
              <a:t>Segundo nível</a:t>
            </a:r>
          </a:p>
          <a:p>
            <a:pPr lvl="2"/>
            <a:r>
              <a:rPr lang="pt-PT" noProof="0"/>
              <a:t>Terceiro nível</a:t>
            </a:r>
          </a:p>
          <a:p>
            <a:pPr lvl="3"/>
            <a:r>
              <a:rPr lang="pt-PT" noProof="0"/>
              <a:t>Quarto nível</a:t>
            </a:r>
          </a:p>
          <a:p>
            <a:pPr lvl="4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B47384-197D-4913-9064-A75ACF89BD64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5547817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B47384-197D-4913-9064-A75ACF89BD64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04009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 noProof="0"/>
              <a:t>Clique para editar o estilo de subtítulo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7E2EB16D-B3E7-4AC8-BD56-C5896FE40AC1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504673-7BED-4067-883B-D38CC9F90B8C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1E0638-D63C-4A49-ABB7-4C9974DB962A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C0F88E-DED9-4445-897F-DB6FD9D1AF91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PT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6FF516-F392-4B0B-99A0-CF9F6D53F9DB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7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9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1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2" name="Marcador de Posição do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79620A-3A46-4E8E-8CF4-4E7063587D99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com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9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0" name="Marcador de Posição d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1" name="Marcador de Posição do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2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3" name="Marcador de Posição d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4" name="Marcador de Posição do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5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6" name="Marcador de Posição d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PT" noProof="0"/>
              <a:t>Clique no ícone para adicionar uma imagem</a:t>
            </a:r>
          </a:p>
        </p:txBody>
      </p:sp>
      <p:sp>
        <p:nvSpPr>
          <p:cNvPr id="27" name="Marcador de Posição do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B75C17-8EE5-47D7-BC0C-093487976316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1FF0D72-A3A5-442D-86C2-71DA50D87AE9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1E1ED6-AD97-4E98-B460-DB1A2B084E5D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FAEE0F-2B95-4FA3-923C-526DCDECB5F4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1CF28D-8520-41E6-931D-B5ABE91C3B75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DACDCB-DB6F-4C6F-B117-21C404273781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B8547C-A57A-48AD-A38A-141710B45A9E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5CD94E-28FB-4F6E-ADF5-9552C2910A67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49F0D3-7398-4D5C-BA8C-B32677848E24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41096D-61D5-4607-8CAD-2EEA424BB5C4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DC5C88-73E7-483D-9A73-075103FE01CF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PT" noProof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5684606E-5D36-4907-9E94-DBC23CB57268}" type="datetime1">
              <a:rPr lang="pt-PT" noProof="0" smtClean="0"/>
              <a:t>05/02/2025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PT" noProof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algn="ctr"/>
            <a:r>
              <a:rPr lang="pt-PT" dirty="0"/>
              <a:t>João</a:t>
            </a:r>
            <a:r>
              <a:rPr lang="pt-PT" b="1" dirty="0"/>
              <a:t> </a:t>
            </a:r>
            <a:r>
              <a:rPr lang="pt-PT" dirty="0"/>
              <a:t>Miranda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endParaRPr lang="pt-PT" dirty="0">
              <a:solidFill>
                <a:srgbClr val="F7F7F7"/>
              </a:solidFill>
              <a:latin typeface="Inter"/>
            </a:endParaRPr>
          </a:p>
        </p:txBody>
      </p:sp>
      <p:pic>
        <p:nvPicPr>
          <p:cNvPr id="4" name="Imagem 3" descr="Businessman thumbs up">
            <a:extLst>
              <a:ext uri="{FF2B5EF4-FFF2-40B4-BE49-F238E27FC236}">
                <a16:creationId xmlns:a16="http://schemas.microsoft.com/office/drawing/2014/main" id="{C0A8BEE2-282B-638A-9762-D2DBB26F2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174" y="682711"/>
            <a:ext cx="2017327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630B5D-9665-9174-E528-5240D527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4800" dirty="0"/>
              <a:t>Resumo do que um backup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44CCFD6-5BA4-0413-A9B7-679E4F2B7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PT" sz="2000" cap="all" dirty="0">
                <a:solidFill>
                  <a:srgbClr val="F7F7F7"/>
                </a:solidFill>
                <a:latin typeface="Inter"/>
              </a:rPr>
              <a:t>backup é uma cópia de segurança dos seus dados de um dispositivo de armazenamento (celulares, tablets, computadores) ou sistema (aplicativos, softwares e jogos) para outro ambiente para que eles possam ser restaurados se você perdeu as informações originais, trocou de aparelho, entre outros casos.</a:t>
            </a:r>
            <a:endParaRPr lang="pt-PT" dirty="0"/>
          </a:p>
        </p:txBody>
      </p:sp>
      <p:pic>
        <p:nvPicPr>
          <p:cNvPr id="4" name="Imagem 3" descr="Businessman holding notepad">
            <a:extLst>
              <a:ext uri="{FF2B5EF4-FFF2-40B4-BE49-F238E27FC236}">
                <a16:creationId xmlns:a16="http://schemas.microsoft.com/office/drawing/2014/main" id="{6AC38BF2-C10C-B5A3-7EFB-58A1AE186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841" y="1712440"/>
            <a:ext cx="1555424" cy="5389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740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hidden="1">
            <a:extLst>
              <a:ext uri="{FF2B5EF4-FFF2-40B4-BE49-F238E27FC236}">
                <a16:creationId xmlns:a16="http://schemas.microsoft.com/office/drawing/2014/main" id="{B9AB14AC-80F9-E75A-B0B2-35AC095A9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2229FF61-BBAB-2805-E07D-BCC18B40CBA5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11" name="Imagem 10" descr="Qué es un Backup, tipos y recomendaciones - Remoto, Cloud y Híbrido">
            <a:extLst>
              <a:ext uri="{FF2B5EF4-FFF2-40B4-BE49-F238E27FC236}">
                <a16:creationId xmlns:a16="http://schemas.microsoft.com/office/drawing/2014/main" id="{47083B79-B9DB-A017-2648-B9020AE821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5706" y="913241"/>
            <a:ext cx="6047343" cy="5031517"/>
          </a:xfrm>
          <a:prstGeom prst="rect">
            <a:avLst/>
          </a:prstGeom>
        </p:spPr>
      </p:pic>
      <p:pic>
        <p:nvPicPr>
          <p:cNvPr id="8" name="Marcador de Posição de Conteúdo 7" descr="Businessman counting five">
            <a:extLst>
              <a:ext uri="{FF2B5EF4-FFF2-40B4-BE49-F238E27FC236}">
                <a16:creationId xmlns:a16="http://schemas.microsoft.com/office/drawing/2014/main" id="{5DB8EAE9-6BEB-6016-CD6E-8D74800101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9761330" y="641694"/>
            <a:ext cx="2059532" cy="6138046"/>
          </a:xfrm>
        </p:spPr>
      </p:pic>
    </p:spTree>
    <p:extLst>
      <p:ext uri="{BB962C8B-B14F-4D97-AF65-F5344CB8AC3E}">
        <p14:creationId xmlns:p14="http://schemas.microsoft.com/office/powerpoint/2010/main" val="39113075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BFE6AD-C478-9214-9C97-576ADB382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PT" sz="4800" dirty="0"/>
              <a:t>conclusão</a:t>
            </a:r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04C1063-01FD-73DB-57A6-3CA5D6F5B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PT" sz="2000" dirty="0">
                <a:ea typeface="+mn-lt"/>
                <a:cs typeface="+mn-lt"/>
              </a:rPr>
              <a:t>Backup</a:t>
            </a:r>
            <a:r>
              <a:rPr lang="pt-PT" sz="2000" dirty="0">
                <a:solidFill>
                  <a:srgbClr val="E8E8E8"/>
                </a:solidFill>
                <a:ea typeface="+mn-lt"/>
                <a:cs typeface="+mn-lt"/>
              </a:rPr>
              <a:t> é o ato de fazer cópias de segurança de um ambiente, aplicação ou dados em um determinado momento. O termo significa fazer cópia dos softwares, arquivos e outros dados em diferentes dispositivos de armazenamento para a recuperação do sistema em caso de falhas.</a:t>
            </a:r>
            <a:endParaRPr lang="pt-PT" sz="2000" dirty="0"/>
          </a:p>
        </p:txBody>
      </p:sp>
      <p:pic>
        <p:nvPicPr>
          <p:cNvPr id="4" name="Imagem 3" descr="Um empresário a sorrir">
            <a:extLst>
              <a:ext uri="{FF2B5EF4-FFF2-40B4-BE49-F238E27FC236}">
                <a16:creationId xmlns:a16="http://schemas.microsoft.com/office/drawing/2014/main" id="{8C776211-4848-2AEF-C6A9-5BCFF253C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0157" y="2814252"/>
            <a:ext cx="1384631" cy="404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6170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1</Words>
  <Application>Microsoft Office PowerPoint</Application>
  <PresentationFormat>Ecrã Panorâmico</PresentationFormat>
  <Paragraphs>1</Paragraphs>
  <Slides>4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4</vt:i4>
      </vt:variant>
    </vt:vector>
  </HeadingPairs>
  <TitlesOfParts>
    <vt:vector size="5" baseType="lpstr">
      <vt:lpstr>Circuito</vt:lpstr>
      <vt:lpstr>João Miranda</vt:lpstr>
      <vt:lpstr>Resumo do que um backup</vt:lpstr>
      <vt:lpstr>Apresentação do PowerPoint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85</cp:revision>
  <dcterms:created xsi:type="dcterms:W3CDTF">2025-02-05T10:17:14Z</dcterms:created>
  <dcterms:modified xsi:type="dcterms:W3CDTF">2025-02-05T10:38:41Z</dcterms:modified>
</cp:coreProperties>
</file>

<file path=docProps/thumbnail.jpeg>
</file>